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John Crof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Summaries of sections. Graphical representations of ideas.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v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7.png"/><Relationship Id="rId5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00.png"/><Relationship Id="rId5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165800" y="480350"/>
            <a:ext cx="8520600" cy="211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sv"/>
              <a:t>Automatic Control</a:t>
            </a:r>
          </a:p>
          <a:p>
            <a:pPr lvl="0" algn="ctr">
              <a:spcBef>
                <a:spcPts val="0"/>
              </a:spcBef>
              <a:buNone/>
            </a:pPr>
            <a:r>
              <a:rPr i="1" lang="sv" sz="1600"/>
              <a:t>LET085 Project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156450" y="3770400"/>
            <a:ext cx="2676000" cy="79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/>
              <a:t>Andreas Johansson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John Croft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625" y="1635825"/>
            <a:ext cx="3579000" cy="32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35850" y="4510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492550" y="1417575"/>
            <a:ext cx="182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sv" sz="1800">
                <a:solidFill>
                  <a:schemeClr val="dk2"/>
                </a:solidFill>
              </a:rPr>
              <a:t>Overview  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492550" y="2366125"/>
            <a:ext cx="261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</a:pPr>
            <a:r>
              <a:rPr lang="sv" sz="1800">
                <a:solidFill>
                  <a:schemeClr val="dk2"/>
                </a:solidFill>
              </a:rPr>
              <a:t>Implementations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92550" y="3406950"/>
            <a:ext cx="242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sv" sz="1800"/>
              <a:t>Results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3500250" y="383525"/>
            <a:ext cx="3331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2800"/>
              <a:t>Outline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4466650" y="680775"/>
            <a:ext cx="18000" cy="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4122550" y="246100"/>
            <a:ext cx="32661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2000"/>
              <a:t>General Overview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11609" r="3464" t="0"/>
          <a:stretch/>
        </p:blipFill>
        <p:spPr>
          <a:xfrm>
            <a:off x="5120975" y="2115925"/>
            <a:ext cx="3903300" cy="284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25" y="3352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v"/>
              <a:t>Implementation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38756" l="28636" r="29213" t="34750"/>
          <a:stretch/>
        </p:blipFill>
        <p:spPr>
          <a:xfrm rot="5400000">
            <a:off x="6539972" y="1910512"/>
            <a:ext cx="2480025" cy="11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54024" y="596462"/>
            <a:ext cx="6062700" cy="45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5">
            <a:alphaModFix/>
          </a:blip>
          <a:srcRect b="0" l="0" r="6173" t="20804"/>
          <a:stretch/>
        </p:blipFill>
        <p:spPr>
          <a:xfrm>
            <a:off x="2676350" y="1255062"/>
            <a:ext cx="3917849" cy="248004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676350" y="3972450"/>
            <a:ext cx="31626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/>
              <a:t>Programmable Logic Controller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sv"/>
              <a:t>Common in heavy industry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sv"/>
              <a:t>Electrically &amp; physically robust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sv"/>
              <a:t>Uses specialized programming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sv"/>
              <a:t>languages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6333675" y="3972450"/>
            <a:ext cx="28926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/>
              <a:t>PIC16F1827 microcontroller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sv"/>
              <a:t>Mass produced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sv"/>
              <a:t>Electrically vulnerable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sv"/>
              <a:t>Compatible with common programming languages</a:t>
            </a:r>
          </a:p>
          <a:p>
            <a:pPr lvl="0">
              <a:spcBef>
                <a:spcPts val="0"/>
              </a:spcBef>
              <a:buNone/>
            </a:pPr>
            <a:r>
              <a:rPr lang="sv"/>
              <a:t> </a:t>
            </a:r>
          </a:p>
        </p:txBody>
      </p:sp>
      <p:sp>
        <p:nvSpPr>
          <p:cNvPr id="84" name="Shape 84"/>
          <p:cNvSpPr/>
          <p:nvPr/>
        </p:nvSpPr>
        <p:spPr>
          <a:xfrm>
            <a:off x="1614700" y="2095900"/>
            <a:ext cx="406200" cy="160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235250" y="2609175"/>
            <a:ext cx="962400" cy="160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v" sz="2400"/>
              <a:t>Obstacles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862" y="1385875"/>
            <a:ext cx="2447925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76300" y="2081537"/>
            <a:ext cx="8667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sv"/>
              <a:t>LED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191675" y="2037137"/>
            <a:ext cx="165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sv"/>
              <a:t>Phototransistor</a:t>
            </a:r>
          </a:p>
        </p:txBody>
      </p:sp>
      <p:cxnSp>
        <p:nvCxnSpPr>
          <p:cNvPr id="94" name="Shape 94"/>
          <p:cNvCxnSpPr/>
          <p:nvPr/>
        </p:nvCxnSpPr>
        <p:spPr>
          <a:xfrm flipH="1" rot="10800000">
            <a:off x="1006550" y="2307112"/>
            <a:ext cx="1181700" cy="1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5" name="Shape 95"/>
          <p:cNvCxnSpPr>
            <a:stCxn id="93" idx="1"/>
          </p:cNvCxnSpPr>
          <p:nvPr/>
        </p:nvCxnSpPr>
        <p:spPr>
          <a:xfrm rot="10800000">
            <a:off x="2796075" y="2273387"/>
            <a:ext cx="1395600" cy="5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6" name="Shape 96"/>
          <p:cNvCxnSpPr/>
          <p:nvPr/>
        </p:nvCxnSpPr>
        <p:spPr>
          <a:xfrm rot="10800000">
            <a:off x="2502125" y="2373950"/>
            <a:ext cx="10800" cy="1892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7" name="Shape 97"/>
          <p:cNvSpPr txBox="1"/>
          <p:nvPr/>
        </p:nvSpPr>
        <p:spPr>
          <a:xfrm>
            <a:off x="1604000" y="4309425"/>
            <a:ext cx="2202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sv"/>
              <a:t>Galvanic Isolation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type="ctrTitle"/>
          </p:nvPr>
        </p:nvSpPr>
        <p:spPr>
          <a:xfrm>
            <a:off x="311700" y="168825"/>
            <a:ext cx="8520600" cy="67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sv" sz="3000"/>
              <a:t>Problems Encountered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69150"/>
            <a:ext cx="4536700" cy="28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7300" y="1169137"/>
            <a:ext cx="4536700" cy="28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34700" y="4100575"/>
            <a:ext cx="42204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v" sz="1800"/>
              <a:t>Accurate but slow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714175" y="4085625"/>
            <a:ext cx="4118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v" sz="1800"/>
              <a:t>Fast but innaccurate</a:t>
            </a:r>
          </a:p>
          <a:p>
            <a:pPr lvl="0" algn="ctr">
              <a:spcBef>
                <a:spcPts val="0"/>
              </a:spcBef>
              <a:buNone/>
            </a:pPr>
            <a:r>
              <a:rPr lang="sv" sz="1800"/>
              <a:t>Large oscillation around target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Results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sv"/>
              <a:t>Responsiveness vs. accuracy</a:t>
            </a:r>
          </a:p>
          <a:p>
            <a:pPr lvl="0" rtl="0">
              <a:spcBef>
                <a:spcPts val="0"/>
              </a:spcBef>
              <a:buNone/>
            </a:pPr>
            <a:r>
              <a:rPr lang="sv"/>
              <a:t> 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sv"/>
              <a:t>Loose specifications = unclear requirements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FEF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Fin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Questions?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